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1" r:id="rId4"/>
    <p:sldId id="259" r:id="rId5"/>
    <p:sldId id="262" r:id="rId6"/>
    <p:sldId id="263" r:id="rId7"/>
    <p:sldId id="258" r:id="rId8"/>
    <p:sldId id="260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Tokar" initials="MIT" lastIdx="0" clrIdx="0">
    <p:extLst>
      <p:ext uri="{19B8F6BF-5375-455C-9EA6-DF929625EA0E}">
        <p15:presenceInfo xmlns:p15="http://schemas.microsoft.com/office/powerpoint/2012/main" userId="Marina Tok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B4FAD-0FE0-4838-BF1D-4E92F4922CB6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23DA-FF28-434A-958D-A29CEE8FF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4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0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3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3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9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9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0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8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0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3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A95A-D9A2-4EF7-9C21-2BAA7AE13289}" type="datetimeFigureOut">
              <a:rPr lang="ru-RU" smtClean="0"/>
              <a:pPr/>
              <a:t>13.06.2020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BDED-6F50-401F-833F-91837F7C3E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ada.org/" TargetMode="External"/><Relationship Id="rId2" Type="http://schemas.openxmlformats.org/officeDocument/2006/relationships/hyperlink" Target="mailto:vstup@ksada.edu.u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stup@ksada.edu.ua" TargetMode="External"/><Relationship Id="rId2" Type="http://schemas.openxmlformats.org/officeDocument/2006/relationships/hyperlink" Target="http://www.ksad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6" y="953716"/>
            <a:ext cx="111687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вступити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b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академії дизайну і 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b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року</a:t>
            </a:r>
          </a:p>
          <a:p>
            <a:pPr algn="ctr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покроковий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повної загальної середньої освіти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625634"/>
            <a:ext cx="3069772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37" y="783771"/>
            <a:ext cx="108160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514" y="508905"/>
            <a:ext cx="9692640" cy="637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 програму чи освітні програми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514" y="1374244"/>
            <a:ext cx="10019211" cy="855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Напиши заяву та надішли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приймальної комісії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513" y="2457780"/>
            <a:ext cx="10424160" cy="104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Візьми участь у творчих конкурсах за розкладом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3" y="3735299"/>
            <a:ext cx="10789921" cy="1123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Обов'язково подай електронну заяву через електронний кабінет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514" y="5087469"/>
            <a:ext cx="11194869" cy="1300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Надішли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оригінали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 чи завірені копії до ХДАДМ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555474"/>
            <a:ext cx="457197" cy="548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3818379"/>
            <a:ext cx="666205" cy="9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97" y="2514710"/>
            <a:ext cx="731519" cy="882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147887"/>
            <a:ext cx="885006" cy="1179431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3072" y="1446662"/>
            <a:ext cx="692055" cy="75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37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2296" y="1392382"/>
            <a:ext cx="2832891" cy="1510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021 Аудіовізуальне мистецтво та виробництво</a:t>
            </a:r>
          </a:p>
          <a:p>
            <a:pPr algn="ctr"/>
            <a:r>
              <a:rPr lang="uk-UA" sz="1400" dirty="0" smtClean="0"/>
              <a:t>1-ЗНО Українська мова та літ.</a:t>
            </a:r>
          </a:p>
          <a:p>
            <a:pPr algn="ctr"/>
            <a:r>
              <a:rPr lang="uk-UA" sz="1400" dirty="0" smtClean="0"/>
              <a:t>2 -ЗНО Історія України </a:t>
            </a:r>
            <a:r>
              <a:rPr lang="uk-UA" sz="1400" b="1" i="1" dirty="0" smtClean="0"/>
              <a:t>чи </a:t>
            </a:r>
            <a:r>
              <a:rPr lang="uk-UA" sz="1400" i="1" dirty="0" smtClean="0"/>
              <a:t>Фізика</a:t>
            </a:r>
          </a:p>
          <a:p>
            <a:pPr algn="ctr"/>
            <a:r>
              <a:rPr lang="uk-UA" sz="1400" dirty="0" smtClean="0"/>
              <a:t>3- Творчий конкурс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0327" y="415637"/>
            <a:ext cx="10785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Обери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 програму та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0085" y="1392382"/>
            <a:ext cx="2945186" cy="1510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022 Дизайн</a:t>
            </a:r>
          </a:p>
          <a:p>
            <a:pPr algn="ctr"/>
            <a:endParaRPr lang="uk-UA" sz="1600" dirty="0" smtClean="0"/>
          </a:p>
          <a:p>
            <a:pPr algn="ctr"/>
            <a:endParaRPr lang="uk-UA" sz="1600" dirty="0" smtClean="0"/>
          </a:p>
          <a:p>
            <a:pPr algn="ctr"/>
            <a:r>
              <a:rPr lang="uk-UA" sz="1400" dirty="0" smtClean="0"/>
              <a:t>1-ЗНО Українська мова та літ.</a:t>
            </a:r>
          </a:p>
          <a:p>
            <a:pPr algn="ctr"/>
            <a:r>
              <a:rPr lang="uk-UA" sz="1400" dirty="0" smtClean="0"/>
              <a:t>2 </a:t>
            </a:r>
            <a:r>
              <a:rPr lang="uk-UA" sz="1400" dirty="0"/>
              <a:t>-ЗНО Історія </a:t>
            </a:r>
            <a:r>
              <a:rPr lang="uk-UA" sz="1400" dirty="0" smtClean="0"/>
              <a:t>України </a:t>
            </a:r>
            <a:r>
              <a:rPr lang="uk-UA" sz="1400" b="1" i="1" dirty="0" smtClean="0"/>
              <a:t>чи </a:t>
            </a:r>
            <a:r>
              <a:rPr lang="uk-UA" sz="1400" i="1" dirty="0" smtClean="0"/>
              <a:t>Фізика</a:t>
            </a:r>
            <a:endParaRPr lang="uk-UA" sz="1400" dirty="0" smtClean="0"/>
          </a:p>
          <a:p>
            <a:pPr algn="ctr"/>
            <a:r>
              <a:rPr lang="uk-UA" sz="1400" dirty="0" smtClean="0"/>
              <a:t>3- Творчий конкурс</a:t>
            </a:r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0169" y="1392382"/>
            <a:ext cx="3025396" cy="1510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6000"/>
              </a:lnSpc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023 Образотворче мистецтво, декоративне мистецтво, реставрація</a:t>
            </a:r>
          </a:p>
          <a:p>
            <a:pPr algn="ctr">
              <a:lnSpc>
                <a:spcPct val="95000"/>
              </a:lnSpc>
            </a:pPr>
            <a:r>
              <a:rPr lang="uk-UA" sz="1400" dirty="0" smtClean="0"/>
              <a:t>1-ЗНО Українська мова та літ.</a:t>
            </a:r>
          </a:p>
          <a:p>
            <a:pPr algn="ctr">
              <a:lnSpc>
                <a:spcPct val="95000"/>
              </a:lnSpc>
            </a:pPr>
            <a:r>
              <a:rPr lang="uk-UA" sz="1400" dirty="0" smtClean="0"/>
              <a:t>2 -ЗНО Історія України </a:t>
            </a:r>
            <a:r>
              <a:rPr lang="uk-UA" sz="1400" b="1" i="1" dirty="0" smtClean="0"/>
              <a:t>чи</a:t>
            </a:r>
            <a:r>
              <a:rPr lang="uk-UA" sz="1400" dirty="0" smtClean="0"/>
              <a:t> </a:t>
            </a:r>
            <a:r>
              <a:rPr lang="uk-UA" sz="1400" i="1" dirty="0" smtClean="0"/>
              <a:t>Хімія</a:t>
            </a:r>
          </a:p>
          <a:p>
            <a:pPr algn="ctr">
              <a:lnSpc>
                <a:spcPct val="95000"/>
              </a:lnSpc>
            </a:pPr>
            <a:r>
              <a:rPr lang="uk-UA" sz="1400" dirty="0" smtClean="0"/>
              <a:t>3- Творчий конкурс</a:t>
            </a:r>
            <a:endParaRPr lang="ru-RU" sz="1400" dirty="0" smtClean="0"/>
          </a:p>
          <a:p>
            <a:pPr algn="ctr"/>
            <a:endParaRPr lang="uk-UA" sz="1400" dirty="0" smtClean="0"/>
          </a:p>
          <a:p>
            <a:pPr algn="ctr"/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20463" y="1392382"/>
            <a:ext cx="2711116" cy="1510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 Архітектура та містобудування</a:t>
            </a:r>
          </a:p>
          <a:p>
            <a:pPr algn="ctr"/>
            <a:endParaRPr lang="uk-UA" sz="1400" dirty="0" smtClean="0"/>
          </a:p>
          <a:p>
            <a:pPr algn="ctr"/>
            <a:r>
              <a:rPr lang="uk-UA" sz="1400" dirty="0" smtClean="0"/>
              <a:t>1-ЗНО Українська мова та літ.</a:t>
            </a:r>
            <a:endParaRPr lang="uk-UA" sz="1400" dirty="0"/>
          </a:p>
          <a:p>
            <a:pPr algn="ctr"/>
            <a:r>
              <a:rPr lang="uk-UA" sz="1400" dirty="0"/>
              <a:t>2 -ЗНО Математика</a:t>
            </a:r>
          </a:p>
          <a:p>
            <a:pPr algn="ctr"/>
            <a:r>
              <a:rPr lang="uk-UA" sz="1400" dirty="0"/>
              <a:t>3- Творчий конкурс</a:t>
            </a:r>
            <a:endParaRPr lang="ru-RU" sz="1400" dirty="0"/>
          </a:p>
          <a:p>
            <a:pPr algn="ctr"/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294" y="3234519"/>
            <a:ext cx="2832891" cy="387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Реклама та відеоарт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293" y="3775822"/>
            <a:ext cx="2832891" cy="3922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dirty="0"/>
              <a:t>Фотомистецтво та візуальні практики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2293" y="4341890"/>
            <a:ext cx="2832891" cy="4123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dirty="0" smtClean="0"/>
              <a:t>Кураторство та галерейна діяльність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0169" y="3234519"/>
            <a:ext cx="3025396" cy="387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Станковий живопис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60169" y="3775822"/>
            <a:ext cx="3025396" cy="3922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Графіка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60169" y="4341890"/>
            <a:ext cx="3025396" cy="4123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dirty="0"/>
              <a:t>Монументальне мистецтво і сакральний живопис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0169" y="4918012"/>
            <a:ext cx="3025396" cy="37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dirty="0"/>
              <a:t>Станкова і монументальна скульптура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60169" y="5456187"/>
            <a:ext cx="3025396" cy="4123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dirty="0"/>
              <a:t>Реставрація та експертиза творів мистецтва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60170" y="6032310"/>
            <a:ext cx="3025396" cy="395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Мистецтвознавство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59575" y="3234519"/>
            <a:ext cx="2832891" cy="387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dirty="0"/>
              <a:t>Архітектурно-ландшафтне середовище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80086" y="4385300"/>
            <a:ext cx="2991584" cy="387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Мультимедійний дизайн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80086" y="3781011"/>
            <a:ext cx="2991584" cy="387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Графічний дизайн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80085" y="3234519"/>
            <a:ext cx="2991585" cy="387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Промисловий дизайн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80085" y="4904831"/>
            <a:ext cx="2991585" cy="387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Дизайн середовища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02710" y="5451323"/>
            <a:ext cx="2946333" cy="387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Дизайн одягу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37" y="4754238"/>
            <a:ext cx="2146663" cy="21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0327" y="209006"/>
            <a:ext cx="1111174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заяву про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творчому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конкурсі, надішли на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приймальної комісії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vstup@ksada.edu.ua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формою,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розміщеною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www.ksada.org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до заяви: копія свідоцтва чи довідка зі школи, 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копія паспорта чи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-картки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24.07 </a:t>
            </a:r>
          </a:p>
          <a:p>
            <a:pPr algn="ctr"/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89994" y="4556647"/>
            <a:ext cx="2402006" cy="230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65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5637"/>
            <a:ext cx="12192000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Візьми участь у творчих конкурсах</a:t>
            </a:r>
          </a:p>
          <a:p>
            <a:pPr algn="ctr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01.08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12.08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якщо претендуєш  </a:t>
            </a: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місця за державним замовленням</a:t>
            </a:r>
            <a:endParaRPr lang="ru-RU" sz="4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місця за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контрактом з 17.08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22.08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solidFill>
                <a:schemeClr val="dk1"/>
              </a:solidFill>
            </a:endParaRPr>
          </a:p>
          <a:p>
            <a:pPr algn="ctr"/>
            <a:endParaRPr lang="uk-UA" dirty="0">
              <a:solidFill>
                <a:schemeClr val="dk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9679"/>
              </p:ext>
            </p:extLst>
          </p:nvPr>
        </p:nvGraphicFramePr>
        <p:xfrm>
          <a:off x="887105" y="1318364"/>
          <a:ext cx="10438986" cy="1702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972">
                  <a:extLst>
                    <a:ext uri="{9D8B030D-6E8A-4147-A177-3AD203B41FA5}">
                      <a16:colId xmlns:a16="http://schemas.microsoft.com/office/drawing/2014/main" val="1926223836"/>
                    </a:ext>
                  </a:extLst>
                </a:gridCol>
                <a:gridCol w="3974346">
                  <a:extLst>
                    <a:ext uri="{9D8B030D-6E8A-4147-A177-3AD203B41FA5}">
                      <a16:colId xmlns:a16="http://schemas.microsoft.com/office/drawing/2014/main" val="1500702940"/>
                    </a:ext>
                  </a:extLst>
                </a:gridCol>
                <a:gridCol w="5003668">
                  <a:extLst>
                    <a:ext uri="{9D8B030D-6E8A-4147-A177-3AD203B41FA5}">
                      <a16:colId xmlns:a16="http://schemas.microsoft.com/office/drawing/2014/main" val="604154054"/>
                    </a:ext>
                  </a:extLst>
                </a:gridCol>
              </a:tblGrid>
              <a:tr h="301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№ потоку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Період проведення творчого конкурсу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місця за державним 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замовленням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289023"/>
                  </a:ext>
                </a:extLst>
              </a:tr>
              <a:tr h="700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01.08.2020-06.08.2020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dirty="0">
                          <a:effectLst/>
                        </a:rPr>
                        <a:t>для вступників, які претендують </a:t>
                      </a:r>
                      <a:endParaRPr lang="uk-UA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b="1" dirty="0" smtClean="0">
                          <a:effectLst/>
                        </a:rPr>
                        <a:t>на </a:t>
                      </a:r>
                      <a:r>
                        <a:rPr lang="uk-UA" sz="1800" b="1" dirty="0">
                          <a:effectLst/>
                        </a:rPr>
                        <a:t>місця за державним замовленням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487943"/>
                  </a:ext>
                </a:extLst>
              </a:tr>
              <a:tr h="700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ІІ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07.08.2020-12.08.2020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dirty="0">
                          <a:effectLst/>
                        </a:rPr>
                        <a:t>для вступників, які претендують </a:t>
                      </a:r>
                      <a:endParaRPr lang="uk-UA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b="1" dirty="0" smtClean="0">
                          <a:effectLst/>
                        </a:rPr>
                        <a:t>на </a:t>
                      </a:r>
                      <a:r>
                        <a:rPr lang="uk-UA" sz="1800" b="1" dirty="0">
                          <a:effectLst/>
                        </a:rPr>
                        <a:t>місця за державним замовленням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19107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61920"/>
              </p:ext>
            </p:extLst>
          </p:nvPr>
        </p:nvGraphicFramePr>
        <p:xfrm>
          <a:off x="874043" y="4144948"/>
          <a:ext cx="10438986" cy="668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973">
                  <a:extLst>
                    <a:ext uri="{9D8B030D-6E8A-4147-A177-3AD203B41FA5}">
                      <a16:colId xmlns:a16="http://schemas.microsoft.com/office/drawing/2014/main" val="1036910736"/>
                    </a:ext>
                  </a:extLst>
                </a:gridCol>
                <a:gridCol w="3988577">
                  <a:extLst>
                    <a:ext uri="{9D8B030D-6E8A-4147-A177-3AD203B41FA5}">
                      <a16:colId xmlns:a16="http://schemas.microsoft.com/office/drawing/2014/main" val="2180822195"/>
                    </a:ext>
                  </a:extLst>
                </a:gridCol>
                <a:gridCol w="4989436">
                  <a:extLst>
                    <a:ext uri="{9D8B030D-6E8A-4147-A177-3AD203B41FA5}">
                      <a16:colId xmlns:a16="http://schemas.microsoft.com/office/drawing/2014/main" val="4225714629"/>
                    </a:ext>
                  </a:extLst>
                </a:gridCol>
              </a:tblGrid>
              <a:tr h="6687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ІІІ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17.08.2020-22.08.2020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191000" algn="l"/>
                        </a:tabLst>
                      </a:pPr>
                      <a:r>
                        <a:rPr lang="uk-UA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вступників, які претендують </a:t>
                      </a:r>
                      <a:r>
                        <a:rPr lang="uk-UA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тільки 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місця за кошти  фізичних (юридичних) осіб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85544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4813688"/>
            <a:ext cx="1937658" cy="18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475" y="5303520"/>
            <a:ext cx="1575856" cy="1554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697" y="850623"/>
            <a:ext cx="11639006" cy="786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ОБОВ'ЯЗКОВО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подай електронну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заяву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 електронного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кабінету: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період з 13.08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22.08</a:t>
            </a:r>
          </a:p>
          <a:p>
            <a:pPr algn="ctr"/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кщо складав творчі конкурси з </a:t>
            </a: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01.08 до </a:t>
            </a:r>
            <a:r>
              <a:rPr lang="uk-UA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12.08;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в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з 13.08 по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16.08</a:t>
            </a:r>
          </a:p>
          <a:p>
            <a:pPr algn="ctr"/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складатимеш </a:t>
            </a: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конкурси з </a:t>
            </a:r>
            <a:r>
              <a:rPr lang="uk-UA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17.08 </a:t>
            </a: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22.08</a:t>
            </a:r>
            <a:endParaRPr lang="uk-U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7462" y="1146406"/>
            <a:ext cx="103457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Відправ поштою оригінали документів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коректно завірені копії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 правилами прийому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розкладом вступної кампанії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стань студентом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державної академії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дизайну і мистецтв </a:t>
            </a:r>
          </a:p>
        </p:txBody>
      </p:sp>
    </p:spTree>
    <p:extLst>
      <p:ext uri="{BB962C8B-B14F-4D97-AF65-F5344CB8AC3E}">
        <p14:creationId xmlns:p14="http://schemas.microsoft.com/office/powerpoint/2010/main" val="23031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5469" y="741872"/>
            <a:ext cx="99765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Дивись детальну інформацію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вкладці вступ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</a:t>
            </a:r>
            <a:r>
              <a:rPr lang="uk-UA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www.ksada.org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є питання, телефонуй!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Приймальна комісія,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центр «Донбас-Україна»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(057) 706-15-62,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+30930860948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Пиши на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vstup@ksada.edu.ua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2259121"/>
            <a:ext cx="2394857" cy="2237815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77394"/>
            <a:ext cx="1593669" cy="141683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0445"/>
            <a:ext cx="1593669" cy="12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0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409</Words>
  <Application>Microsoft Office PowerPoint</Application>
  <PresentationFormat>Широкоэкранный</PresentationFormat>
  <Paragraphs>111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KSADA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Tokar</dc:creator>
  <cp:lastModifiedBy>Marina Tokar</cp:lastModifiedBy>
  <cp:revision>100</cp:revision>
  <cp:lastPrinted>2019-12-06T11:51:29Z</cp:lastPrinted>
  <dcterms:created xsi:type="dcterms:W3CDTF">2019-05-02T10:14:21Z</dcterms:created>
  <dcterms:modified xsi:type="dcterms:W3CDTF">2020-06-13T06:11:42Z</dcterms:modified>
</cp:coreProperties>
</file>